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9" r:id="rId5"/>
    <p:sldId id="268" r:id="rId6"/>
    <p:sldId id="269" r:id="rId7"/>
    <p:sldId id="261" r:id="rId8"/>
    <p:sldId id="263" r:id="rId9"/>
    <p:sldId id="262" r:id="rId10"/>
    <p:sldId id="258" r:id="rId11"/>
    <p:sldId id="265" r:id="rId12"/>
    <p:sldId id="266" r:id="rId13"/>
    <p:sldId id="264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76" autoAdjust="0"/>
    <p:restoredTop sz="94638" autoAdjust="0"/>
  </p:normalViewPr>
  <p:slideViewPr>
    <p:cSldViewPr>
      <p:cViewPr>
        <p:scale>
          <a:sx n="59" d="100"/>
          <a:sy n="59" d="100"/>
        </p:scale>
        <p:origin x="-1818" y="-6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571F54-3FBE-42B7-A9EA-352C85D658E0}" type="doc">
      <dgm:prSet loTypeId="urn:microsoft.com/office/officeart/2005/8/layout/hierarchy1" loCatId="hierarchy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pPr rtl="1"/>
          <a:endParaRPr lang="fa-IR"/>
        </a:p>
      </dgm:t>
    </dgm:pt>
    <dgm:pt modelId="{EE5121F9-7D6E-4C60-B212-3956587168ED}">
      <dgm:prSet phldrT="[Text]" custT="1"/>
      <dgm:spPr/>
      <dgm:t>
        <a:bodyPr/>
        <a:lstStyle/>
        <a:p>
          <a:pPr algn="ctr" rtl="1"/>
          <a:r>
            <a:rPr lang="en-US" sz="2000" dirty="0">
              <a:cs typeface="+mj-cs"/>
            </a:rPr>
            <a:t>Civil808</a:t>
          </a:r>
          <a:endParaRPr lang="fa-IR" sz="2000" dirty="0">
            <a:cs typeface="+mj-cs"/>
          </a:endParaRPr>
        </a:p>
      </dgm:t>
    </dgm:pt>
    <dgm:pt modelId="{884A241D-CC7D-423C-BE7D-EA7FCD9E0920}" type="parTrans" cxnId="{DFADE26F-4A04-4961-98DE-650A2BFBBB8B}">
      <dgm:prSet/>
      <dgm:spPr/>
      <dgm:t>
        <a:bodyPr/>
        <a:lstStyle/>
        <a:p>
          <a:pPr algn="ctr" rtl="1"/>
          <a:endParaRPr lang="fa-IR"/>
        </a:p>
      </dgm:t>
    </dgm:pt>
    <dgm:pt modelId="{90CC6BEC-9DA4-4A09-A715-7206FE4584F7}" type="sibTrans" cxnId="{DFADE26F-4A04-4961-98DE-650A2BFBBB8B}">
      <dgm:prSet/>
      <dgm:spPr/>
      <dgm:t>
        <a:bodyPr/>
        <a:lstStyle/>
        <a:p>
          <a:pPr algn="ctr" rtl="1"/>
          <a:endParaRPr lang="fa-IR"/>
        </a:p>
      </dgm:t>
    </dgm:pt>
    <dgm:pt modelId="{7AA30C5C-2E14-4AEE-AD3D-CBCF705C4B66}">
      <dgm:prSet phldrT="[Text]" custT="1"/>
      <dgm:spPr/>
      <dgm:t>
        <a:bodyPr/>
        <a:lstStyle/>
        <a:p>
          <a:pPr algn="ctr" rtl="1"/>
          <a:r>
            <a:rPr lang="fa-IR" sz="1400" b="1" dirty="0">
              <a:cs typeface="B Nazanin" pitchFamily="2" charset="-78"/>
            </a:rPr>
            <a:t>انتشارات مجازی </a:t>
          </a:r>
          <a:r>
            <a:rPr lang="en-US" sz="1400" b="0" dirty="0" err="1">
              <a:cs typeface="B Nazanin" pitchFamily="2" charset="-78"/>
            </a:rPr>
            <a:t>Ebook</a:t>
          </a:r>
          <a:endParaRPr lang="fa-IR" sz="1400" b="0" dirty="0">
            <a:cs typeface="B Nazanin" pitchFamily="2" charset="-78"/>
          </a:endParaRPr>
        </a:p>
        <a:p>
          <a:pPr algn="ctr" rtl="1"/>
          <a:r>
            <a:rPr lang="fa-IR" sz="1400" b="1" dirty="0">
              <a:cs typeface="B Nazanin" pitchFamily="2" charset="-78"/>
            </a:rPr>
            <a:t>+ مجله اینترنتی</a:t>
          </a:r>
        </a:p>
      </dgm:t>
    </dgm:pt>
    <dgm:pt modelId="{2223767C-AEF2-4020-9959-B855E48896D9}" type="parTrans" cxnId="{8A0FA5A2-6E72-48BA-82D5-C0BE089557D0}">
      <dgm:prSet/>
      <dgm:spPr/>
      <dgm:t>
        <a:bodyPr/>
        <a:lstStyle/>
        <a:p>
          <a:pPr algn="ctr" rtl="1"/>
          <a:endParaRPr lang="fa-IR"/>
        </a:p>
      </dgm:t>
    </dgm:pt>
    <dgm:pt modelId="{CF81491A-A347-4425-BF5C-21B2241E0518}" type="sibTrans" cxnId="{8A0FA5A2-6E72-48BA-82D5-C0BE089557D0}">
      <dgm:prSet/>
      <dgm:spPr/>
      <dgm:t>
        <a:bodyPr/>
        <a:lstStyle/>
        <a:p>
          <a:pPr algn="ctr" rtl="1"/>
          <a:endParaRPr lang="fa-IR"/>
        </a:p>
      </dgm:t>
    </dgm:pt>
    <dgm:pt modelId="{908FE054-4F4A-4D16-AD06-877E7D06EB85}">
      <dgm:prSet phldrT="[Text]" custT="1"/>
      <dgm:spPr/>
      <dgm:t>
        <a:bodyPr/>
        <a:lstStyle/>
        <a:p>
          <a:pPr algn="ctr" rtl="1"/>
          <a:r>
            <a:rPr lang="fa-IR" sz="1800" b="1" dirty="0" smtClean="0">
              <a:cs typeface="B Nazanin" pitchFamily="2" charset="-78"/>
            </a:rPr>
            <a:t>رادیو 808</a:t>
          </a:r>
        </a:p>
        <a:p>
          <a:pPr algn="ctr" rtl="1"/>
          <a:r>
            <a:rPr lang="fa-IR" sz="1800" dirty="0" smtClean="0">
              <a:cs typeface="B Nazanin" pitchFamily="2" charset="-78"/>
            </a:rPr>
            <a:t>پخش </a:t>
          </a:r>
          <a:r>
            <a:rPr lang="fa-IR" sz="1800" dirty="0">
              <a:cs typeface="B Nazanin" pitchFamily="2" charset="-78"/>
            </a:rPr>
            <a:t>زنده </a:t>
          </a:r>
          <a:r>
            <a:rPr lang="fa-IR" sz="1800" dirty="0" smtClean="0">
              <a:cs typeface="B Nazanin" pitchFamily="2" charset="-78"/>
            </a:rPr>
            <a:t>سمینار</a:t>
          </a:r>
          <a:endParaRPr lang="fa-IR" sz="1800" dirty="0">
            <a:cs typeface="B Nazanin" pitchFamily="2" charset="-78"/>
          </a:endParaRPr>
        </a:p>
      </dgm:t>
    </dgm:pt>
    <dgm:pt modelId="{49DA3F0B-F4F3-4C77-967C-2B896012D0EC}" type="parTrans" cxnId="{BCC782C7-CE86-4212-AD0D-358D821F919C}">
      <dgm:prSet/>
      <dgm:spPr/>
      <dgm:t>
        <a:bodyPr/>
        <a:lstStyle/>
        <a:p>
          <a:pPr algn="ctr" rtl="1"/>
          <a:endParaRPr lang="fa-IR"/>
        </a:p>
      </dgm:t>
    </dgm:pt>
    <dgm:pt modelId="{84C9CD52-1970-4A66-99D1-B7F11676E24A}" type="sibTrans" cxnId="{BCC782C7-CE86-4212-AD0D-358D821F919C}">
      <dgm:prSet/>
      <dgm:spPr/>
      <dgm:t>
        <a:bodyPr/>
        <a:lstStyle/>
        <a:p>
          <a:pPr algn="ctr" rtl="1"/>
          <a:endParaRPr lang="fa-IR"/>
        </a:p>
      </dgm:t>
    </dgm:pt>
    <dgm:pt modelId="{8CD593F3-4999-4079-8AD0-80E642A6989B}">
      <dgm:prSet phldrT="[Text]" custT="1"/>
      <dgm:spPr/>
      <dgm:t>
        <a:bodyPr/>
        <a:lstStyle/>
        <a:p>
          <a:pPr algn="ctr" rtl="1"/>
          <a:r>
            <a:rPr lang="fa-IR" sz="1800" dirty="0" smtClean="0">
              <a:cs typeface="B Nazanin" pitchFamily="2" charset="-78"/>
            </a:rPr>
            <a:t>رادیو سمیر</a:t>
          </a:r>
        </a:p>
      </dgm:t>
    </dgm:pt>
    <dgm:pt modelId="{66D3D8D5-5BAE-40FA-ABA8-262E8E31EA9D}" type="parTrans" cxnId="{B8B53FC8-3059-41B5-87C8-8E1789DE6515}">
      <dgm:prSet/>
      <dgm:spPr/>
      <dgm:t>
        <a:bodyPr/>
        <a:lstStyle/>
        <a:p>
          <a:pPr algn="ctr" rtl="1"/>
          <a:endParaRPr lang="fa-IR"/>
        </a:p>
      </dgm:t>
    </dgm:pt>
    <dgm:pt modelId="{CE440D62-CD93-4057-8C95-1986175E4ECD}" type="sibTrans" cxnId="{B8B53FC8-3059-41B5-87C8-8E1789DE6515}">
      <dgm:prSet/>
      <dgm:spPr/>
      <dgm:t>
        <a:bodyPr/>
        <a:lstStyle/>
        <a:p>
          <a:pPr algn="ctr" rtl="1"/>
          <a:endParaRPr lang="fa-IR"/>
        </a:p>
      </dgm:t>
    </dgm:pt>
    <dgm:pt modelId="{E8FD0EDB-A716-4D88-9BFB-7678F1FE135E}">
      <dgm:prSet phldrT="[Text]" custT="1"/>
      <dgm:spPr/>
      <dgm:t>
        <a:bodyPr/>
        <a:lstStyle/>
        <a:p>
          <a:pPr algn="ctr" rtl="1"/>
          <a:endParaRPr lang="fa-IR" sz="1600" b="1" dirty="0">
            <a:cs typeface="B Nazanin" pitchFamily="2" charset="-78"/>
          </a:endParaRPr>
        </a:p>
        <a:p>
          <a:pPr algn="ctr" rtl="1"/>
          <a:r>
            <a:rPr lang="fa-IR" sz="1600" b="1" dirty="0">
              <a:cs typeface="B Nazanin" pitchFamily="2" charset="-78"/>
            </a:rPr>
            <a:t>بخش خبری عمران</a:t>
          </a:r>
        </a:p>
        <a:p>
          <a:pPr algn="ctr" rtl="1"/>
          <a:endParaRPr lang="fa-IR" sz="1600" b="1" dirty="0">
            <a:cs typeface="B Nazanin" pitchFamily="2" charset="-78"/>
          </a:endParaRPr>
        </a:p>
      </dgm:t>
    </dgm:pt>
    <dgm:pt modelId="{A22C1A64-40D5-4FEE-9E45-F509B5BBE6FC}" type="parTrans" cxnId="{DCFA9FD6-7F51-4F7A-ACB3-EC69B1CB99F8}">
      <dgm:prSet/>
      <dgm:spPr/>
      <dgm:t>
        <a:bodyPr/>
        <a:lstStyle/>
        <a:p>
          <a:pPr algn="ctr" rtl="1"/>
          <a:endParaRPr lang="fa-IR"/>
        </a:p>
      </dgm:t>
    </dgm:pt>
    <dgm:pt modelId="{D9991B34-EF3A-4544-BD34-0C5BC19EC5F9}" type="sibTrans" cxnId="{DCFA9FD6-7F51-4F7A-ACB3-EC69B1CB99F8}">
      <dgm:prSet/>
      <dgm:spPr/>
      <dgm:t>
        <a:bodyPr/>
        <a:lstStyle/>
        <a:p>
          <a:pPr algn="ctr" rtl="1"/>
          <a:endParaRPr lang="fa-IR"/>
        </a:p>
      </dgm:t>
    </dgm:pt>
    <dgm:pt modelId="{BB42AFDC-55F8-499D-A3BF-A8193AD49D8B}">
      <dgm:prSet phldrT="[Text]" custT="1"/>
      <dgm:spPr/>
      <dgm:t>
        <a:bodyPr/>
        <a:lstStyle/>
        <a:p>
          <a:pPr algn="ctr" rtl="1"/>
          <a:r>
            <a:rPr lang="fa-IR" sz="1800" dirty="0">
              <a:cs typeface="B Nazanin" pitchFamily="2" charset="-78"/>
            </a:rPr>
            <a:t>تیم طرلحی مشاوره</a:t>
          </a:r>
        </a:p>
      </dgm:t>
    </dgm:pt>
    <dgm:pt modelId="{97AF38CB-80AB-452B-8F95-94E4B6F3CA3D}" type="parTrans" cxnId="{9D47B47F-874D-4612-8019-ABFFE3D244F8}">
      <dgm:prSet/>
      <dgm:spPr/>
      <dgm:t>
        <a:bodyPr/>
        <a:lstStyle/>
        <a:p>
          <a:pPr algn="ctr" rtl="1"/>
          <a:endParaRPr lang="fa-IR"/>
        </a:p>
      </dgm:t>
    </dgm:pt>
    <dgm:pt modelId="{DB28EF5B-FAA6-438A-A45A-E2EFA3A3FA6E}" type="sibTrans" cxnId="{9D47B47F-874D-4612-8019-ABFFE3D244F8}">
      <dgm:prSet/>
      <dgm:spPr/>
      <dgm:t>
        <a:bodyPr/>
        <a:lstStyle/>
        <a:p>
          <a:pPr algn="ctr" rtl="1"/>
          <a:endParaRPr lang="fa-IR"/>
        </a:p>
      </dgm:t>
    </dgm:pt>
    <dgm:pt modelId="{8ADC879B-51D5-4F4F-AAF6-295B13100F16}">
      <dgm:prSet phldrT="[Text]" custT="1"/>
      <dgm:spPr/>
      <dgm:t>
        <a:bodyPr/>
        <a:lstStyle/>
        <a:p>
          <a:pPr algn="ctr" rtl="1"/>
          <a:r>
            <a:rPr lang="fa-IR" sz="1800" dirty="0">
              <a:cs typeface="B Nazanin" pitchFamily="2" charset="-78"/>
            </a:rPr>
            <a:t>آموزشگاه مجازی</a:t>
          </a:r>
        </a:p>
        <a:p>
          <a:pPr algn="ctr" rtl="1"/>
          <a:r>
            <a:rPr lang="fa-IR" sz="1800" dirty="0">
              <a:cs typeface="B Nazanin" pitchFamily="2" charset="-78"/>
            </a:rPr>
            <a:t>+ همخرید عمرانی</a:t>
          </a:r>
        </a:p>
      </dgm:t>
    </dgm:pt>
    <dgm:pt modelId="{2BE43D15-E5C3-4CF4-BD03-DB32E2865FCD}" type="parTrans" cxnId="{340258BE-9229-4F9A-9C40-0595A51BA7FE}">
      <dgm:prSet/>
      <dgm:spPr/>
      <dgm:t>
        <a:bodyPr/>
        <a:lstStyle/>
        <a:p>
          <a:pPr algn="ctr" rtl="1"/>
          <a:endParaRPr lang="fa-IR"/>
        </a:p>
      </dgm:t>
    </dgm:pt>
    <dgm:pt modelId="{32142B7B-0063-472E-BBC2-3A7F5F8DD061}" type="sibTrans" cxnId="{340258BE-9229-4F9A-9C40-0595A51BA7FE}">
      <dgm:prSet/>
      <dgm:spPr/>
      <dgm:t>
        <a:bodyPr/>
        <a:lstStyle/>
        <a:p>
          <a:pPr algn="ctr" rtl="1"/>
          <a:endParaRPr lang="fa-IR"/>
        </a:p>
      </dgm:t>
    </dgm:pt>
    <dgm:pt modelId="{77C39097-7ED8-443A-899D-C763DBB366D6}" type="pres">
      <dgm:prSet presAssocID="{C8571F54-3FBE-42B7-A9EA-352C85D658E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49D53367-957F-476E-8D45-E11A14A521D8}" type="pres">
      <dgm:prSet presAssocID="{EE5121F9-7D6E-4C60-B212-3956587168ED}" presName="hierRoot1" presStyleCnt="0"/>
      <dgm:spPr/>
      <dgm:t>
        <a:bodyPr/>
        <a:lstStyle/>
        <a:p>
          <a:pPr rtl="1"/>
          <a:endParaRPr lang="fa-IR"/>
        </a:p>
      </dgm:t>
    </dgm:pt>
    <dgm:pt modelId="{D4B47DD9-61E6-4C5E-99AE-597BA50F5520}" type="pres">
      <dgm:prSet presAssocID="{EE5121F9-7D6E-4C60-B212-3956587168ED}" presName="composite" presStyleCnt="0"/>
      <dgm:spPr/>
      <dgm:t>
        <a:bodyPr/>
        <a:lstStyle/>
        <a:p>
          <a:pPr rtl="1"/>
          <a:endParaRPr lang="fa-IR"/>
        </a:p>
      </dgm:t>
    </dgm:pt>
    <dgm:pt modelId="{E40E0D0F-8764-4247-8F21-3D17602D1704}" type="pres">
      <dgm:prSet presAssocID="{EE5121F9-7D6E-4C60-B212-3956587168ED}" presName="background" presStyleLbl="node0" presStyleIdx="0" presStyleCnt="1"/>
      <dgm:spPr/>
      <dgm:t>
        <a:bodyPr/>
        <a:lstStyle/>
        <a:p>
          <a:pPr rtl="1"/>
          <a:endParaRPr lang="fa-IR"/>
        </a:p>
      </dgm:t>
    </dgm:pt>
    <dgm:pt modelId="{75FA87BF-B937-42D2-91FB-6C6FA63969B0}" type="pres">
      <dgm:prSet presAssocID="{EE5121F9-7D6E-4C60-B212-3956587168ED}" presName="text" presStyleLbl="fgAcc0" presStyleIdx="0" presStyleCnt="1" custScaleX="12160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A474B2A-D140-4B73-A373-3E93C046070D}" type="pres">
      <dgm:prSet presAssocID="{EE5121F9-7D6E-4C60-B212-3956587168ED}" presName="hierChild2" presStyleCnt="0"/>
      <dgm:spPr/>
      <dgm:t>
        <a:bodyPr/>
        <a:lstStyle/>
        <a:p>
          <a:pPr rtl="1"/>
          <a:endParaRPr lang="fa-IR"/>
        </a:p>
      </dgm:t>
    </dgm:pt>
    <dgm:pt modelId="{E6A6D862-0AD3-4AB9-815D-C4DE96A002B3}" type="pres">
      <dgm:prSet presAssocID="{2223767C-AEF2-4020-9959-B855E48896D9}" presName="Name10" presStyleLbl="parChTrans1D2" presStyleIdx="0" presStyleCnt="4"/>
      <dgm:spPr/>
      <dgm:t>
        <a:bodyPr/>
        <a:lstStyle/>
        <a:p>
          <a:pPr rtl="1"/>
          <a:endParaRPr lang="fa-IR"/>
        </a:p>
      </dgm:t>
    </dgm:pt>
    <dgm:pt modelId="{9CF7D206-2E66-416D-8B25-72B449A0B9AA}" type="pres">
      <dgm:prSet presAssocID="{7AA30C5C-2E14-4AEE-AD3D-CBCF705C4B66}" presName="hierRoot2" presStyleCnt="0"/>
      <dgm:spPr/>
      <dgm:t>
        <a:bodyPr/>
        <a:lstStyle/>
        <a:p>
          <a:pPr rtl="1"/>
          <a:endParaRPr lang="fa-IR"/>
        </a:p>
      </dgm:t>
    </dgm:pt>
    <dgm:pt modelId="{9B3B1E25-1787-420D-B7CC-5ED341E4493A}" type="pres">
      <dgm:prSet presAssocID="{7AA30C5C-2E14-4AEE-AD3D-CBCF705C4B66}" presName="composite2" presStyleCnt="0"/>
      <dgm:spPr/>
      <dgm:t>
        <a:bodyPr/>
        <a:lstStyle/>
        <a:p>
          <a:pPr rtl="1"/>
          <a:endParaRPr lang="fa-IR"/>
        </a:p>
      </dgm:t>
    </dgm:pt>
    <dgm:pt modelId="{F421B17F-919E-4EFA-AF6D-2BFEBCB0D06C}" type="pres">
      <dgm:prSet presAssocID="{7AA30C5C-2E14-4AEE-AD3D-CBCF705C4B66}" presName="background2" presStyleLbl="node2" presStyleIdx="0" presStyleCnt="4"/>
      <dgm:spPr/>
      <dgm:t>
        <a:bodyPr/>
        <a:lstStyle/>
        <a:p>
          <a:pPr rtl="1"/>
          <a:endParaRPr lang="fa-IR"/>
        </a:p>
      </dgm:t>
    </dgm:pt>
    <dgm:pt modelId="{7C704BE3-D8D9-427F-BD1D-4B1AD730271C}" type="pres">
      <dgm:prSet presAssocID="{7AA30C5C-2E14-4AEE-AD3D-CBCF705C4B66}" presName="text2" presStyleLbl="fgAcc2" presStyleIdx="0" presStyleCnt="4" custScaleX="129968" custLinFactX="100000" custLinFactNeighborX="175095" custLinFactNeighborY="8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4FFCEC5-3299-4C55-9A8D-5110A89A764C}" type="pres">
      <dgm:prSet presAssocID="{7AA30C5C-2E14-4AEE-AD3D-CBCF705C4B66}" presName="hierChild3" presStyleCnt="0"/>
      <dgm:spPr/>
      <dgm:t>
        <a:bodyPr/>
        <a:lstStyle/>
        <a:p>
          <a:pPr rtl="1"/>
          <a:endParaRPr lang="fa-IR"/>
        </a:p>
      </dgm:t>
    </dgm:pt>
    <dgm:pt modelId="{1BAFF33A-E70F-4996-8364-5CD8F9436B8E}" type="pres">
      <dgm:prSet presAssocID="{97AF38CB-80AB-452B-8F95-94E4B6F3CA3D}" presName="Name10" presStyleLbl="parChTrans1D2" presStyleIdx="1" presStyleCnt="4"/>
      <dgm:spPr/>
      <dgm:t>
        <a:bodyPr/>
        <a:lstStyle/>
        <a:p>
          <a:pPr rtl="1"/>
          <a:endParaRPr lang="fa-IR"/>
        </a:p>
      </dgm:t>
    </dgm:pt>
    <dgm:pt modelId="{B25F45AB-675C-4ADE-A905-47432ED9B00D}" type="pres">
      <dgm:prSet presAssocID="{BB42AFDC-55F8-499D-A3BF-A8193AD49D8B}" presName="hierRoot2" presStyleCnt="0"/>
      <dgm:spPr/>
      <dgm:t>
        <a:bodyPr/>
        <a:lstStyle/>
        <a:p>
          <a:pPr rtl="1"/>
          <a:endParaRPr lang="fa-IR"/>
        </a:p>
      </dgm:t>
    </dgm:pt>
    <dgm:pt modelId="{AA17832E-6A1E-4D91-9721-FA306FE0D131}" type="pres">
      <dgm:prSet presAssocID="{BB42AFDC-55F8-499D-A3BF-A8193AD49D8B}" presName="composite2" presStyleCnt="0"/>
      <dgm:spPr/>
      <dgm:t>
        <a:bodyPr/>
        <a:lstStyle/>
        <a:p>
          <a:pPr rtl="1"/>
          <a:endParaRPr lang="fa-IR"/>
        </a:p>
      </dgm:t>
    </dgm:pt>
    <dgm:pt modelId="{ED4F1877-C550-49F0-BF6A-27235D32395B}" type="pres">
      <dgm:prSet presAssocID="{BB42AFDC-55F8-499D-A3BF-A8193AD49D8B}" presName="background2" presStyleLbl="node2" presStyleIdx="1" presStyleCnt="4"/>
      <dgm:spPr/>
      <dgm:t>
        <a:bodyPr/>
        <a:lstStyle/>
        <a:p>
          <a:pPr rtl="1"/>
          <a:endParaRPr lang="fa-IR"/>
        </a:p>
      </dgm:t>
    </dgm:pt>
    <dgm:pt modelId="{BE641EBE-CF64-4364-8C15-E03CF76781E6}" type="pres">
      <dgm:prSet presAssocID="{BB42AFDC-55F8-499D-A3BF-A8193AD49D8B}" presName="text2" presStyleLbl="fgAcc2" presStyleIdx="1" presStyleCnt="4" custScaleX="107179" custLinFactX="-18388" custLinFactNeighborX="-100000" custLinFactNeighborY="133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7D2606F-B1EE-4B5D-A8BF-9F55AB112F3F}" type="pres">
      <dgm:prSet presAssocID="{BB42AFDC-55F8-499D-A3BF-A8193AD49D8B}" presName="hierChild3" presStyleCnt="0"/>
      <dgm:spPr/>
      <dgm:t>
        <a:bodyPr/>
        <a:lstStyle/>
        <a:p>
          <a:pPr rtl="1"/>
          <a:endParaRPr lang="fa-IR"/>
        </a:p>
      </dgm:t>
    </dgm:pt>
    <dgm:pt modelId="{C9F22607-2E80-4768-9CAA-1D004316CED8}" type="pres">
      <dgm:prSet presAssocID="{2BE43D15-E5C3-4CF4-BD03-DB32E2865FCD}" presName="Name10" presStyleLbl="parChTrans1D2" presStyleIdx="2" presStyleCnt="4"/>
      <dgm:spPr/>
      <dgm:t>
        <a:bodyPr/>
        <a:lstStyle/>
        <a:p>
          <a:pPr rtl="1"/>
          <a:endParaRPr lang="fa-IR"/>
        </a:p>
      </dgm:t>
    </dgm:pt>
    <dgm:pt modelId="{2BF47B34-CAA8-4459-BA5F-0ACF16FE4B1B}" type="pres">
      <dgm:prSet presAssocID="{8ADC879B-51D5-4F4F-AAF6-295B13100F16}" presName="hierRoot2" presStyleCnt="0"/>
      <dgm:spPr/>
      <dgm:t>
        <a:bodyPr/>
        <a:lstStyle/>
        <a:p>
          <a:pPr rtl="1"/>
          <a:endParaRPr lang="fa-IR"/>
        </a:p>
      </dgm:t>
    </dgm:pt>
    <dgm:pt modelId="{8A265B14-2F0B-4F3C-8048-3C64C98241C7}" type="pres">
      <dgm:prSet presAssocID="{8ADC879B-51D5-4F4F-AAF6-295B13100F16}" presName="composite2" presStyleCnt="0"/>
      <dgm:spPr/>
      <dgm:t>
        <a:bodyPr/>
        <a:lstStyle/>
        <a:p>
          <a:pPr rtl="1"/>
          <a:endParaRPr lang="fa-IR"/>
        </a:p>
      </dgm:t>
    </dgm:pt>
    <dgm:pt modelId="{5AA1B7CA-2BE9-476D-B2B5-F7CA71CEC0E7}" type="pres">
      <dgm:prSet presAssocID="{8ADC879B-51D5-4F4F-AAF6-295B13100F16}" presName="background2" presStyleLbl="node2" presStyleIdx="2" presStyleCnt="4"/>
      <dgm:spPr/>
      <dgm:t>
        <a:bodyPr/>
        <a:lstStyle/>
        <a:p>
          <a:pPr rtl="1"/>
          <a:endParaRPr lang="fa-IR"/>
        </a:p>
      </dgm:t>
    </dgm:pt>
    <dgm:pt modelId="{E2B49295-83D4-4BB8-BD66-A7C217654103}" type="pres">
      <dgm:prSet presAssocID="{8ADC879B-51D5-4F4F-AAF6-295B13100F16}" presName="text2" presStyleLbl="fgAcc2" presStyleIdx="2" presStyleCnt="4" custScaleX="107179" custLinFactX="-26682" custLinFactNeighborX="-100000" custLinFactNeighborY="167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B5E6E07-5B7E-46BB-AB1A-CF7155F91914}" type="pres">
      <dgm:prSet presAssocID="{8ADC879B-51D5-4F4F-AAF6-295B13100F16}" presName="hierChild3" presStyleCnt="0"/>
      <dgm:spPr/>
      <dgm:t>
        <a:bodyPr/>
        <a:lstStyle/>
        <a:p>
          <a:pPr rtl="1"/>
          <a:endParaRPr lang="fa-IR"/>
        </a:p>
      </dgm:t>
    </dgm:pt>
    <dgm:pt modelId="{5CF712EB-22DC-4121-8430-430B47F54F08}" type="pres">
      <dgm:prSet presAssocID="{49DA3F0B-F4F3-4C77-967C-2B896012D0EC}" presName="Name10" presStyleLbl="parChTrans1D2" presStyleIdx="3" presStyleCnt="4"/>
      <dgm:spPr/>
      <dgm:t>
        <a:bodyPr/>
        <a:lstStyle/>
        <a:p>
          <a:pPr rtl="1"/>
          <a:endParaRPr lang="fa-IR"/>
        </a:p>
      </dgm:t>
    </dgm:pt>
    <dgm:pt modelId="{DF6F29CE-2F07-4A0C-B424-051E628E032A}" type="pres">
      <dgm:prSet presAssocID="{908FE054-4F4A-4D16-AD06-877E7D06EB85}" presName="hierRoot2" presStyleCnt="0"/>
      <dgm:spPr/>
      <dgm:t>
        <a:bodyPr/>
        <a:lstStyle/>
        <a:p>
          <a:pPr rtl="1"/>
          <a:endParaRPr lang="fa-IR"/>
        </a:p>
      </dgm:t>
    </dgm:pt>
    <dgm:pt modelId="{A79CB8EE-DC5E-438F-8CD9-62D71EC89A75}" type="pres">
      <dgm:prSet presAssocID="{908FE054-4F4A-4D16-AD06-877E7D06EB85}" presName="composite2" presStyleCnt="0"/>
      <dgm:spPr/>
      <dgm:t>
        <a:bodyPr/>
        <a:lstStyle/>
        <a:p>
          <a:pPr rtl="1"/>
          <a:endParaRPr lang="fa-IR"/>
        </a:p>
      </dgm:t>
    </dgm:pt>
    <dgm:pt modelId="{ED2AD42B-C64C-4683-913B-F5F4A357E0A2}" type="pres">
      <dgm:prSet presAssocID="{908FE054-4F4A-4D16-AD06-877E7D06EB85}" presName="background2" presStyleLbl="node2" presStyleIdx="3" presStyleCnt="4"/>
      <dgm:spPr/>
      <dgm:t>
        <a:bodyPr/>
        <a:lstStyle/>
        <a:p>
          <a:pPr rtl="1"/>
          <a:endParaRPr lang="fa-IR"/>
        </a:p>
      </dgm:t>
    </dgm:pt>
    <dgm:pt modelId="{C9B0E55F-6CAA-42FF-8637-1B3F93C71B37}" type="pres">
      <dgm:prSet presAssocID="{908FE054-4F4A-4D16-AD06-877E7D06EB85}" presName="text2" presStyleLbl="fgAcc2" presStyleIdx="3" presStyleCnt="4" custScaleX="111871" custScaleY="100962" custLinFactNeighborX="6363" custLinFactNeighborY="12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D239B47-9495-4BDA-A851-394CF16DA717}" type="pres">
      <dgm:prSet presAssocID="{908FE054-4F4A-4D16-AD06-877E7D06EB85}" presName="hierChild3" presStyleCnt="0"/>
      <dgm:spPr/>
      <dgm:t>
        <a:bodyPr/>
        <a:lstStyle/>
        <a:p>
          <a:pPr rtl="1"/>
          <a:endParaRPr lang="fa-IR"/>
        </a:p>
      </dgm:t>
    </dgm:pt>
    <dgm:pt modelId="{E4C32757-0D00-4915-957F-877C8CAE68D7}" type="pres">
      <dgm:prSet presAssocID="{66D3D8D5-5BAE-40FA-ABA8-262E8E31EA9D}" presName="Name1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350F681A-EFA9-48F9-9B38-D0E0E1CD695B}" type="pres">
      <dgm:prSet presAssocID="{8CD593F3-4999-4079-8AD0-80E642A6989B}" presName="hierRoot3" presStyleCnt="0"/>
      <dgm:spPr/>
      <dgm:t>
        <a:bodyPr/>
        <a:lstStyle/>
        <a:p>
          <a:pPr rtl="1"/>
          <a:endParaRPr lang="fa-IR"/>
        </a:p>
      </dgm:t>
    </dgm:pt>
    <dgm:pt modelId="{9738B17F-CC80-4EE0-96F0-A96B758FA639}" type="pres">
      <dgm:prSet presAssocID="{8CD593F3-4999-4079-8AD0-80E642A6989B}" presName="composite3" presStyleCnt="0"/>
      <dgm:spPr/>
      <dgm:t>
        <a:bodyPr/>
        <a:lstStyle/>
        <a:p>
          <a:pPr rtl="1"/>
          <a:endParaRPr lang="fa-IR"/>
        </a:p>
      </dgm:t>
    </dgm:pt>
    <dgm:pt modelId="{256ADBF5-4640-4879-BC38-2BF38BB7E67C}" type="pres">
      <dgm:prSet presAssocID="{8CD593F3-4999-4079-8AD0-80E642A6989B}" presName="background3" presStyleLbl="node3" presStyleIdx="0" presStyleCnt="2"/>
      <dgm:spPr/>
      <dgm:t>
        <a:bodyPr/>
        <a:lstStyle/>
        <a:p>
          <a:pPr rtl="1"/>
          <a:endParaRPr lang="fa-IR"/>
        </a:p>
      </dgm:t>
    </dgm:pt>
    <dgm:pt modelId="{ED0B3AC2-598D-4423-95C4-2ADA5DF8D8F9}" type="pres">
      <dgm:prSet presAssocID="{8CD593F3-4999-4079-8AD0-80E642A6989B}" presName="text3" presStyleLbl="fgAcc3" presStyleIdx="0" presStyleCnt="2" custScaleX="82564" custScaleY="85896" custLinFactNeighborX="13018" custLinFactNeighborY="-796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32861742-A274-4206-A9A2-957EA60E85B8}" type="pres">
      <dgm:prSet presAssocID="{8CD593F3-4999-4079-8AD0-80E642A6989B}" presName="hierChild4" presStyleCnt="0"/>
      <dgm:spPr/>
      <dgm:t>
        <a:bodyPr/>
        <a:lstStyle/>
        <a:p>
          <a:pPr rtl="1"/>
          <a:endParaRPr lang="fa-IR"/>
        </a:p>
      </dgm:t>
    </dgm:pt>
    <dgm:pt modelId="{97870002-F793-424F-9853-47CB111E805E}" type="pres">
      <dgm:prSet presAssocID="{A22C1A64-40D5-4FEE-9E45-F509B5BBE6FC}" presName="Name1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EDCFA6C8-BFD9-4301-95AD-24FC4248E84C}" type="pres">
      <dgm:prSet presAssocID="{E8FD0EDB-A716-4D88-9BFB-7678F1FE135E}" presName="hierRoot3" presStyleCnt="0"/>
      <dgm:spPr/>
      <dgm:t>
        <a:bodyPr/>
        <a:lstStyle/>
        <a:p>
          <a:pPr rtl="1"/>
          <a:endParaRPr lang="fa-IR"/>
        </a:p>
      </dgm:t>
    </dgm:pt>
    <dgm:pt modelId="{9FD17BE0-6E3E-471C-B3FE-6249CA22D3CF}" type="pres">
      <dgm:prSet presAssocID="{E8FD0EDB-A716-4D88-9BFB-7678F1FE135E}" presName="composite3" presStyleCnt="0"/>
      <dgm:spPr/>
      <dgm:t>
        <a:bodyPr/>
        <a:lstStyle/>
        <a:p>
          <a:pPr rtl="1"/>
          <a:endParaRPr lang="fa-IR"/>
        </a:p>
      </dgm:t>
    </dgm:pt>
    <dgm:pt modelId="{FA5F7437-7D7D-4EFB-94C8-AF1986C6DAB9}" type="pres">
      <dgm:prSet presAssocID="{E8FD0EDB-A716-4D88-9BFB-7678F1FE135E}" presName="background3" presStyleLbl="node3" presStyleIdx="1" presStyleCnt="2"/>
      <dgm:spPr/>
      <dgm:t>
        <a:bodyPr/>
        <a:lstStyle/>
        <a:p>
          <a:pPr rtl="1"/>
          <a:endParaRPr lang="fa-IR"/>
        </a:p>
      </dgm:t>
    </dgm:pt>
    <dgm:pt modelId="{E4D837A6-F663-47A9-A8C5-D16F2F10BA68}" type="pres">
      <dgm:prSet presAssocID="{E8FD0EDB-A716-4D88-9BFB-7678F1FE135E}" presName="text3" presStyleLbl="fgAcc3" presStyleIdx="1" presStyleCnt="2" custScaleX="113233" custScaleY="90747" custLinFactNeighborX="300" custLinFactNeighborY="-779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50113F-EB58-470F-B26A-851BD3405D64}" type="pres">
      <dgm:prSet presAssocID="{E8FD0EDB-A716-4D88-9BFB-7678F1FE135E}" presName="hierChild4" presStyleCnt="0"/>
      <dgm:spPr/>
      <dgm:t>
        <a:bodyPr/>
        <a:lstStyle/>
        <a:p>
          <a:pPr rtl="1"/>
          <a:endParaRPr lang="fa-IR"/>
        </a:p>
      </dgm:t>
    </dgm:pt>
  </dgm:ptLst>
  <dgm:cxnLst>
    <dgm:cxn modelId="{0FA46F60-6403-4972-8424-2B178AA6DBB9}" type="presOf" srcId="{2BE43D15-E5C3-4CF4-BD03-DB32E2865FCD}" destId="{C9F22607-2E80-4768-9CAA-1D004316CED8}" srcOrd="0" destOrd="0" presId="urn:microsoft.com/office/officeart/2005/8/layout/hierarchy1"/>
    <dgm:cxn modelId="{B8B53FC8-3059-41B5-87C8-8E1789DE6515}" srcId="{908FE054-4F4A-4D16-AD06-877E7D06EB85}" destId="{8CD593F3-4999-4079-8AD0-80E642A6989B}" srcOrd="0" destOrd="0" parTransId="{66D3D8D5-5BAE-40FA-ABA8-262E8E31EA9D}" sibTransId="{CE440D62-CD93-4057-8C95-1986175E4ECD}"/>
    <dgm:cxn modelId="{BCC782C7-CE86-4212-AD0D-358D821F919C}" srcId="{EE5121F9-7D6E-4C60-B212-3956587168ED}" destId="{908FE054-4F4A-4D16-AD06-877E7D06EB85}" srcOrd="3" destOrd="0" parTransId="{49DA3F0B-F4F3-4C77-967C-2B896012D0EC}" sibTransId="{84C9CD52-1970-4A66-99D1-B7F11676E24A}"/>
    <dgm:cxn modelId="{739F571C-A6B5-4C71-B1AA-E9D3710F4FB4}" type="presOf" srcId="{908FE054-4F4A-4D16-AD06-877E7D06EB85}" destId="{C9B0E55F-6CAA-42FF-8637-1B3F93C71B37}" srcOrd="0" destOrd="0" presId="urn:microsoft.com/office/officeart/2005/8/layout/hierarchy1"/>
    <dgm:cxn modelId="{C7610959-C1E8-4864-AF81-FF49ADD0504D}" type="presOf" srcId="{2223767C-AEF2-4020-9959-B855E48896D9}" destId="{E6A6D862-0AD3-4AB9-815D-C4DE96A002B3}" srcOrd="0" destOrd="0" presId="urn:microsoft.com/office/officeart/2005/8/layout/hierarchy1"/>
    <dgm:cxn modelId="{8A0FA5A2-6E72-48BA-82D5-C0BE089557D0}" srcId="{EE5121F9-7D6E-4C60-B212-3956587168ED}" destId="{7AA30C5C-2E14-4AEE-AD3D-CBCF705C4B66}" srcOrd="0" destOrd="0" parTransId="{2223767C-AEF2-4020-9959-B855E48896D9}" sibTransId="{CF81491A-A347-4425-BF5C-21B2241E0518}"/>
    <dgm:cxn modelId="{F3C64B4F-FC9B-4512-BB67-2EBD1F111DB6}" type="presOf" srcId="{49DA3F0B-F4F3-4C77-967C-2B896012D0EC}" destId="{5CF712EB-22DC-4121-8430-430B47F54F08}" srcOrd="0" destOrd="0" presId="urn:microsoft.com/office/officeart/2005/8/layout/hierarchy1"/>
    <dgm:cxn modelId="{7ADEDD71-938C-48DF-9741-9688291B5EBB}" type="presOf" srcId="{A22C1A64-40D5-4FEE-9E45-F509B5BBE6FC}" destId="{97870002-F793-424F-9853-47CB111E805E}" srcOrd="0" destOrd="0" presId="urn:microsoft.com/office/officeart/2005/8/layout/hierarchy1"/>
    <dgm:cxn modelId="{23159230-D2EF-4E1E-8DF5-998B10CFEF23}" type="presOf" srcId="{EE5121F9-7D6E-4C60-B212-3956587168ED}" destId="{75FA87BF-B937-42D2-91FB-6C6FA63969B0}" srcOrd="0" destOrd="0" presId="urn:microsoft.com/office/officeart/2005/8/layout/hierarchy1"/>
    <dgm:cxn modelId="{340258BE-9229-4F9A-9C40-0595A51BA7FE}" srcId="{EE5121F9-7D6E-4C60-B212-3956587168ED}" destId="{8ADC879B-51D5-4F4F-AAF6-295B13100F16}" srcOrd="2" destOrd="0" parTransId="{2BE43D15-E5C3-4CF4-BD03-DB32E2865FCD}" sibTransId="{32142B7B-0063-472E-BBC2-3A7F5F8DD061}"/>
    <dgm:cxn modelId="{6F0F56A4-35C3-468E-A26B-36B5E99840F9}" type="presOf" srcId="{97AF38CB-80AB-452B-8F95-94E4B6F3CA3D}" destId="{1BAFF33A-E70F-4996-8364-5CD8F9436B8E}" srcOrd="0" destOrd="0" presId="urn:microsoft.com/office/officeart/2005/8/layout/hierarchy1"/>
    <dgm:cxn modelId="{B16DC3CD-3171-4286-AFE2-C49B76D2E152}" type="presOf" srcId="{7AA30C5C-2E14-4AEE-AD3D-CBCF705C4B66}" destId="{7C704BE3-D8D9-427F-BD1D-4B1AD730271C}" srcOrd="0" destOrd="0" presId="urn:microsoft.com/office/officeart/2005/8/layout/hierarchy1"/>
    <dgm:cxn modelId="{DFADE26F-4A04-4961-98DE-650A2BFBBB8B}" srcId="{C8571F54-3FBE-42B7-A9EA-352C85D658E0}" destId="{EE5121F9-7D6E-4C60-B212-3956587168ED}" srcOrd="0" destOrd="0" parTransId="{884A241D-CC7D-423C-BE7D-EA7FCD9E0920}" sibTransId="{90CC6BEC-9DA4-4A09-A715-7206FE4584F7}"/>
    <dgm:cxn modelId="{9D47B47F-874D-4612-8019-ABFFE3D244F8}" srcId="{EE5121F9-7D6E-4C60-B212-3956587168ED}" destId="{BB42AFDC-55F8-499D-A3BF-A8193AD49D8B}" srcOrd="1" destOrd="0" parTransId="{97AF38CB-80AB-452B-8F95-94E4B6F3CA3D}" sibTransId="{DB28EF5B-FAA6-438A-A45A-E2EFA3A3FA6E}"/>
    <dgm:cxn modelId="{1D3C8E9A-4C8A-420B-A4D5-E490A7D89A3A}" type="presOf" srcId="{66D3D8D5-5BAE-40FA-ABA8-262E8E31EA9D}" destId="{E4C32757-0D00-4915-957F-877C8CAE68D7}" srcOrd="0" destOrd="0" presId="urn:microsoft.com/office/officeart/2005/8/layout/hierarchy1"/>
    <dgm:cxn modelId="{6D1E1983-FE30-4916-906A-2DB847F7FFA2}" type="presOf" srcId="{C8571F54-3FBE-42B7-A9EA-352C85D658E0}" destId="{77C39097-7ED8-443A-899D-C763DBB366D6}" srcOrd="0" destOrd="0" presId="urn:microsoft.com/office/officeart/2005/8/layout/hierarchy1"/>
    <dgm:cxn modelId="{41375943-A3A8-4DFF-8B97-A16EB1945B93}" type="presOf" srcId="{8CD593F3-4999-4079-8AD0-80E642A6989B}" destId="{ED0B3AC2-598D-4423-95C4-2ADA5DF8D8F9}" srcOrd="0" destOrd="0" presId="urn:microsoft.com/office/officeart/2005/8/layout/hierarchy1"/>
    <dgm:cxn modelId="{7D68EC99-B0EA-43F2-85BD-EE3E4C6AC386}" type="presOf" srcId="{BB42AFDC-55F8-499D-A3BF-A8193AD49D8B}" destId="{BE641EBE-CF64-4364-8C15-E03CF76781E6}" srcOrd="0" destOrd="0" presId="urn:microsoft.com/office/officeart/2005/8/layout/hierarchy1"/>
    <dgm:cxn modelId="{C6B95F3E-E635-4735-B3EF-E2F95766CBBD}" type="presOf" srcId="{8ADC879B-51D5-4F4F-AAF6-295B13100F16}" destId="{E2B49295-83D4-4BB8-BD66-A7C217654103}" srcOrd="0" destOrd="0" presId="urn:microsoft.com/office/officeart/2005/8/layout/hierarchy1"/>
    <dgm:cxn modelId="{DCFA9FD6-7F51-4F7A-ACB3-EC69B1CB99F8}" srcId="{908FE054-4F4A-4D16-AD06-877E7D06EB85}" destId="{E8FD0EDB-A716-4D88-9BFB-7678F1FE135E}" srcOrd="1" destOrd="0" parTransId="{A22C1A64-40D5-4FEE-9E45-F509B5BBE6FC}" sibTransId="{D9991B34-EF3A-4544-BD34-0C5BC19EC5F9}"/>
    <dgm:cxn modelId="{A501E614-629B-41AB-8EDE-BD57AE368BA1}" type="presOf" srcId="{E8FD0EDB-A716-4D88-9BFB-7678F1FE135E}" destId="{E4D837A6-F663-47A9-A8C5-D16F2F10BA68}" srcOrd="0" destOrd="0" presId="urn:microsoft.com/office/officeart/2005/8/layout/hierarchy1"/>
    <dgm:cxn modelId="{732552DF-2E10-4D27-9225-25BD5AB3E715}" type="presParOf" srcId="{77C39097-7ED8-443A-899D-C763DBB366D6}" destId="{49D53367-957F-476E-8D45-E11A14A521D8}" srcOrd="0" destOrd="0" presId="urn:microsoft.com/office/officeart/2005/8/layout/hierarchy1"/>
    <dgm:cxn modelId="{FF22E1CD-1288-464F-91D6-93B7114626B4}" type="presParOf" srcId="{49D53367-957F-476E-8D45-E11A14A521D8}" destId="{D4B47DD9-61E6-4C5E-99AE-597BA50F5520}" srcOrd="0" destOrd="0" presId="urn:microsoft.com/office/officeart/2005/8/layout/hierarchy1"/>
    <dgm:cxn modelId="{AEBC273B-4AD5-4C4F-ABDB-E7FF57672014}" type="presParOf" srcId="{D4B47DD9-61E6-4C5E-99AE-597BA50F5520}" destId="{E40E0D0F-8764-4247-8F21-3D17602D1704}" srcOrd="0" destOrd="0" presId="urn:microsoft.com/office/officeart/2005/8/layout/hierarchy1"/>
    <dgm:cxn modelId="{A5AA615F-9B8D-4702-83FD-83D9D77DDB29}" type="presParOf" srcId="{D4B47DD9-61E6-4C5E-99AE-597BA50F5520}" destId="{75FA87BF-B937-42D2-91FB-6C6FA63969B0}" srcOrd="1" destOrd="0" presId="urn:microsoft.com/office/officeart/2005/8/layout/hierarchy1"/>
    <dgm:cxn modelId="{15F5E264-3489-43C6-8290-1D3408AD5FC4}" type="presParOf" srcId="{49D53367-957F-476E-8D45-E11A14A521D8}" destId="{5A474B2A-D140-4B73-A373-3E93C046070D}" srcOrd="1" destOrd="0" presId="urn:microsoft.com/office/officeart/2005/8/layout/hierarchy1"/>
    <dgm:cxn modelId="{1476F6BC-4BEC-4E6C-AC44-55422F1D73EA}" type="presParOf" srcId="{5A474B2A-D140-4B73-A373-3E93C046070D}" destId="{E6A6D862-0AD3-4AB9-815D-C4DE96A002B3}" srcOrd="0" destOrd="0" presId="urn:microsoft.com/office/officeart/2005/8/layout/hierarchy1"/>
    <dgm:cxn modelId="{B48C0F32-2215-488E-B4E2-F36CD7C4ABF9}" type="presParOf" srcId="{5A474B2A-D140-4B73-A373-3E93C046070D}" destId="{9CF7D206-2E66-416D-8B25-72B449A0B9AA}" srcOrd="1" destOrd="0" presId="urn:microsoft.com/office/officeart/2005/8/layout/hierarchy1"/>
    <dgm:cxn modelId="{FDFD6A70-18B1-4894-88DE-518A94F7C715}" type="presParOf" srcId="{9CF7D206-2E66-416D-8B25-72B449A0B9AA}" destId="{9B3B1E25-1787-420D-B7CC-5ED341E4493A}" srcOrd="0" destOrd="0" presId="urn:microsoft.com/office/officeart/2005/8/layout/hierarchy1"/>
    <dgm:cxn modelId="{E12C98B5-FA01-4430-8F90-A168AB20D433}" type="presParOf" srcId="{9B3B1E25-1787-420D-B7CC-5ED341E4493A}" destId="{F421B17F-919E-4EFA-AF6D-2BFEBCB0D06C}" srcOrd="0" destOrd="0" presId="urn:microsoft.com/office/officeart/2005/8/layout/hierarchy1"/>
    <dgm:cxn modelId="{84EC0C1E-63CA-4132-A2E7-AB3C456F11BD}" type="presParOf" srcId="{9B3B1E25-1787-420D-B7CC-5ED341E4493A}" destId="{7C704BE3-D8D9-427F-BD1D-4B1AD730271C}" srcOrd="1" destOrd="0" presId="urn:microsoft.com/office/officeart/2005/8/layout/hierarchy1"/>
    <dgm:cxn modelId="{C6424737-E119-4A94-AD67-91F7554B445D}" type="presParOf" srcId="{9CF7D206-2E66-416D-8B25-72B449A0B9AA}" destId="{C4FFCEC5-3299-4C55-9A8D-5110A89A764C}" srcOrd="1" destOrd="0" presId="urn:microsoft.com/office/officeart/2005/8/layout/hierarchy1"/>
    <dgm:cxn modelId="{7F9E03A6-9A2D-4641-AF2D-6E9F00F11080}" type="presParOf" srcId="{5A474B2A-D140-4B73-A373-3E93C046070D}" destId="{1BAFF33A-E70F-4996-8364-5CD8F9436B8E}" srcOrd="2" destOrd="0" presId="urn:microsoft.com/office/officeart/2005/8/layout/hierarchy1"/>
    <dgm:cxn modelId="{6C081EE1-1358-47AB-94D3-A909B03DF7AA}" type="presParOf" srcId="{5A474B2A-D140-4B73-A373-3E93C046070D}" destId="{B25F45AB-675C-4ADE-A905-47432ED9B00D}" srcOrd="3" destOrd="0" presId="urn:microsoft.com/office/officeart/2005/8/layout/hierarchy1"/>
    <dgm:cxn modelId="{88A366F5-3592-4F50-AFD1-007B1C269B90}" type="presParOf" srcId="{B25F45AB-675C-4ADE-A905-47432ED9B00D}" destId="{AA17832E-6A1E-4D91-9721-FA306FE0D131}" srcOrd="0" destOrd="0" presId="urn:microsoft.com/office/officeart/2005/8/layout/hierarchy1"/>
    <dgm:cxn modelId="{95E82E9E-CA28-48FA-B878-72836294BD7C}" type="presParOf" srcId="{AA17832E-6A1E-4D91-9721-FA306FE0D131}" destId="{ED4F1877-C550-49F0-BF6A-27235D32395B}" srcOrd="0" destOrd="0" presId="urn:microsoft.com/office/officeart/2005/8/layout/hierarchy1"/>
    <dgm:cxn modelId="{E3A8A70B-5D95-4861-9F99-1F89B252123B}" type="presParOf" srcId="{AA17832E-6A1E-4D91-9721-FA306FE0D131}" destId="{BE641EBE-CF64-4364-8C15-E03CF76781E6}" srcOrd="1" destOrd="0" presId="urn:microsoft.com/office/officeart/2005/8/layout/hierarchy1"/>
    <dgm:cxn modelId="{C4AE8ED5-44D7-479F-A50A-A0DFBE1C16A5}" type="presParOf" srcId="{B25F45AB-675C-4ADE-A905-47432ED9B00D}" destId="{F7D2606F-B1EE-4B5D-A8BF-9F55AB112F3F}" srcOrd="1" destOrd="0" presId="urn:microsoft.com/office/officeart/2005/8/layout/hierarchy1"/>
    <dgm:cxn modelId="{8C85C2F5-C718-47F5-95CC-3C80E414659C}" type="presParOf" srcId="{5A474B2A-D140-4B73-A373-3E93C046070D}" destId="{C9F22607-2E80-4768-9CAA-1D004316CED8}" srcOrd="4" destOrd="0" presId="urn:microsoft.com/office/officeart/2005/8/layout/hierarchy1"/>
    <dgm:cxn modelId="{E3ACE3AF-5196-4A4E-BC3D-74A3213712E0}" type="presParOf" srcId="{5A474B2A-D140-4B73-A373-3E93C046070D}" destId="{2BF47B34-CAA8-4459-BA5F-0ACF16FE4B1B}" srcOrd="5" destOrd="0" presId="urn:microsoft.com/office/officeart/2005/8/layout/hierarchy1"/>
    <dgm:cxn modelId="{5F108B29-FA72-4CE3-98DB-D2EF30BA6C12}" type="presParOf" srcId="{2BF47B34-CAA8-4459-BA5F-0ACF16FE4B1B}" destId="{8A265B14-2F0B-4F3C-8048-3C64C98241C7}" srcOrd="0" destOrd="0" presId="urn:microsoft.com/office/officeart/2005/8/layout/hierarchy1"/>
    <dgm:cxn modelId="{3EFE5464-0C11-4C63-98C1-9F5ADBE0274D}" type="presParOf" srcId="{8A265B14-2F0B-4F3C-8048-3C64C98241C7}" destId="{5AA1B7CA-2BE9-476D-B2B5-F7CA71CEC0E7}" srcOrd="0" destOrd="0" presId="urn:microsoft.com/office/officeart/2005/8/layout/hierarchy1"/>
    <dgm:cxn modelId="{B3E26BF0-6014-48F1-A060-6C590A88959C}" type="presParOf" srcId="{8A265B14-2F0B-4F3C-8048-3C64C98241C7}" destId="{E2B49295-83D4-4BB8-BD66-A7C217654103}" srcOrd="1" destOrd="0" presId="urn:microsoft.com/office/officeart/2005/8/layout/hierarchy1"/>
    <dgm:cxn modelId="{D26B4F6A-8D1D-4D0D-AF2E-CD87AE2B2076}" type="presParOf" srcId="{2BF47B34-CAA8-4459-BA5F-0ACF16FE4B1B}" destId="{FB5E6E07-5B7E-46BB-AB1A-CF7155F91914}" srcOrd="1" destOrd="0" presId="urn:microsoft.com/office/officeart/2005/8/layout/hierarchy1"/>
    <dgm:cxn modelId="{2D3EFE3B-6799-4456-BFFE-500D8E278516}" type="presParOf" srcId="{5A474B2A-D140-4B73-A373-3E93C046070D}" destId="{5CF712EB-22DC-4121-8430-430B47F54F08}" srcOrd="6" destOrd="0" presId="urn:microsoft.com/office/officeart/2005/8/layout/hierarchy1"/>
    <dgm:cxn modelId="{7C2BA812-EFC9-477F-B12B-A26FF9040315}" type="presParOf" srcId="{5A474B2A-D140-4B73-A373-3E93C046070D}" destId="{DF6F29CE-2F07-4A0C-B424-051E628E032A}" srcOrd="7" destOrd="0" presId="urn:microsoft.com/office/officeart/2005/8/layout/hierarchy1"/>
    <dgm:cxn modelId="{6B6F2A7E-ACD6-46D0-8622-B02F5D73EBF9}" type="presParOf" srcId="{DF6F29CE-2F07-4A0C-B424-051E628E032A}" destId="{A79CB8EE-DC5E-438F-8CD9-62D71EC89A75}" srcOrd="0" destOrd="0" presId="urn:microsoft.com/office/officeart/2005/8/layout/hierarchy1"/>
    <dgm:cxn modelId="{8DC67536-D13F-4212-B1C2-31F7488AE9BB}" type="presParOf" srcId="{A79CB8EE-DC5E-438F-8CD9-62D71EC89A75}" destId="{ED2AD42B-C64C-4683-913B-F5F4A357E0A2}" srcOrd="0" destOrd="0" presId="urn:microsoft.com/office/officeart/2005/8/layout/hierarchy1"/>
    <dgm:cxn modelId="{46578D70-4C16-4E62-B0A3-4966FFA9EB64}" type="presParOf" srcId="{A79CB8EE-DC5E-438F-8CD9-62D71EC89A75}" destId="{C9B0E55F-6CAA-42FF-8637-1B3F93C71B37}" srcOrd="1" destOrd="0" presId="urn:microsoft.com/office/officeart/2005/8/layout/hierarchy1"/>
    <dgm:cxn modelId="{2AF1B5AD-BF64-4F2A-B08A-41F5164F090D}" type="presParOf" srcId="{DF6F29CE-2F07-4A0C-B424-051E628E032A}" destId="{AD239B47-9495-4BDA-A851-394CF16DA717}" srcOrd="1" destOrd="0" presId="urn:microsoft.com/office/officeart/2005/8/layout/hierarchy1"/>
    <dgm:cxn modelId="{15C069CD-BABD-4370-9EAF-B36949DE87A8}" type="presParOf" srcId="{AD239B47-9495-4BDA-A851-394CF16DA717}" destId="{E4C32757-0D00-4915-957F-877C8CAE68D7}" srcOrd="0" destOrd="0" presId="urn:microsoft.com/office/officeart/2005/8/layout/hierarchy1"/>
    <dgm:cxn modelId="{CA2D9508-8050-46FC-A919-95158D41663C}" type="presParOf" srcId="{AD239B47-9495-4BDA-A851-394CF16DA717}" destId="{350F681A-EFA9-48F9-9B38-D0E0E1CD695B}" srcOrd="1" destOrd="0" presId="urn:microsoft.com/office/officeart/2005/8/layout/hierarchy1"/>
    <dgm:cxn modelId="{8C2E9769-40BF-403F-BCDE-7D679393AA15}" type="presParOf" srcId="{350F681A-EFA9-48F9-9B38-D0E0E1CD695B}" destId="{9738B17F-CC80-4EE0-96F0-A96B758FA639}" srcOrd="0" destOrd="0" presId="urn:microsoft.com/office/officeart/2005/8/layout/hierarchy1"/>
    <dgm:cxn modelId="{E516D346-3ED9-4265-B3ED-B2537C41FBC5}" type="presParOf" srcId="{9738B17F-CC80-4EE0-96F0-A96B758FA639}" destId="{256ADBF5-4640-4879-BC38-2BF38BB7E67C}" srcOrd="0" destOrd="0" presId="urn:microsoft.com/office/officeart/2005/8/layout/hierarchy1"/>
    <dgm:cxn modelId="{43D04EDF-514C-46C4-AC82-76E5B3653E5A}" type="presParOf" srcId="{9738B17F-CC80-4EE0-96F0-A96B758FA639}" destId="{ED0B3AC2-598D-4423-95C4-2ADA5DF8D8F9}" srcOrd="1" destOrd="0" presId="urn:microsoft.com/office/officeart/2005/8/layout/hierarchy1"/>
    <dgm:cxn modelId="{BB2716F2-0214-4924-8182-B8EDC884B966}" type="presParOf" srcId="{350F681A-EFA9-48F9-9B38-D0E0E1CD695B}" destId="{32861742-A274-4206-A9A2-957EA60E85B8}" srcOrd="1" destOrd="0" presId="urn:microsoft.com/office/officeart/2005/8/layout/hierarchy1"/>
    <dgm:cxn modelId="{2B5852DF-3EE0-45A3-8603-541E94AEA735}" type="presParOf" srcId="{AD239B47-9495-4BDA-A851-394CF16DA717}" destId="{97870002-F793-424F-9853-47CB111E805E}" srcOrd="2" destOrd="0" presId="urn:microsoft.com/office/officeart/2005/8/layout/hierarchy1"/>
    <dgm:cxn modelId="{3B0C77CE-45B6-4707-A408-D4920745D684}" type="presParOf" srcId="{AD239B47-9495-4BDA-A851-394CF16DA717}" destId="{EDCFA6C8-BFD9-4301-95AD-24FC4248E84C}" srcOrd="3" destOrd="0" presId="urn:microsoft.com/office/officeart/2005/8/layout/hierarchy1"/>
    <dgm:cxn modelId="{F3F44038-9499-4A56-B318-FA82F25616B5}" type="presParOf" srcId="{EDCFA6C8-BFD9-4301-95AD-24FC4248E84C}" destId="{9FD17BE0-6E3E-471C-B3FE-6249CA22D3CF}" srcOrd="0" destOrd="0" presId="urn:microsoft.com/office/officeart/2005/8/layout/hierarchy1"/>
    <dgm:cxn modelId="{9130D0AD-C82F-44A3-9510-60F7E3B9C36F}" type="presParOf" srcId="{9FD17BE0-6E3E-471C-B3FE-6249CA22D3CF}" destId="{FA5F7437-7D7D-4EFB-94C8-AF1986C6DAB9}" srcOrd="0" destOrd="0" presId="urn:microsoft.com/office/officeart/2005/8/layout/hierarchy1"/>
    <dgm:cxn modelId="{A6086A09-1018-4B8D-B116-32C8C8748206}" type="presParOf" srcId="{9FD17BE0-6E3E-471C-B3FE-6249CA22D3CF}" destId="{E4D837A6-F663-47A9-A8C5-D16F2F10BA68}" srcOrd="1" destOrd="0" presId="urn:microsoft.com/office/officeart/2005/8/layout/hierarchy1"/>
    <dgm:cxn modelId="{31E5448C-7922-4F9D-B3AB-B2F63CCD7B60}" type="presParOf" srcId="{EDCFA6C8-BFD9-4301-95AD-24FC4248E84C}" destId="{2C50113F-EB58-470F-B26A-851BD3405D64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5575"/>
            <a:ext cx="7772400" cy="1622425"/>
          </a:xfrm>
        </p:spPr>
        <p:txBody>
          <a:bodyPr>
            <a:normAutofit/>
          </a:bodyPr>
          <a:lstStyle/>
          <a:p>
            <a:r>
              <a:rPr lang="fa-IR" sz="4800" b="1" dirty="0" smtClean="0">
                <a:solidFill>
                  <a:schemeClr val="tx1"/>
                </a:solidFill>
                <a:cs typeface="B Nazanin" pitchFamily="2" charset="-78"/>
              </a:rPr>
              <a:t>اولین همایش</a:t>
            </a:r>
            <a:br>
              <a:rPr lang="fa-IR" sz="4800" b="1" dirty="0" smtClean="0">
                <a:solidFill>
                  <a:schemeClr val="tx1"/>
                </a:solidFill>
                <a:cs typeface="B Nazanin" pitchFamily="2" charset="-78"/>
              </a:rPr>
            </a:br>
            <a:r>
              <a:rPr lang="fa-IR" sz="4800" b="1" dirty="0" smtClean="0">
                <a:solidFill>
                  <a:schemeClr val="tx1"/>
                </a:solidFill>
                <a:cs typeface="B Nazanin" pitchFamily="2" charset="-78"/>
              </a:rPr>
              <a:t>ساخت و ساز در فضای مجازی</a:t>
            </a:r>
            <a:endParaRPr lang="fa-IR" sz="4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rtl="1"/>
            <a:r>
              <a:rPr lang="fa-IR" dirty="0" smtClean="0">
                <a:cs typeface="B Nazanin" pitchFamily="2" charset="-78"/>
              </a:rPr>
              <a:t>چهارشنبه 17 اسفند 90</a:t>
            </a:r>
          </a:p>
          <a:p>
            <a:pPr rtl="1"/>
            <a:r>
              <a:rPr lang="fa-IR" dirty="0" smtClean="0">
                <a:cs typeface="B Nazanin" pitchFamily="2" charset="-78"/>
              </a:rPr>
              <a:t>مجتمع فنی تهران-سعادت آباد</a:t>
            </a:r>
          </a:p>
          <a:p>
            <a:pPr rtl="1"/>
            <a:r>
              <a:rPr lang="en-US" sz="2800" dirty="0" smtClean="0">
                <a:cs typeface="+mj-cs"/>
              </a:rPr>
              <a:t>Live.Saze808.com</a:t>
            </a:r>
            <a:endParaRPr lang="fa-IR" sz="2800" dirty="0">
              <a:cs typeface="+mj-cs"/>
            </a:endParaRPr>
          </a:p>
        </p:txBody>
      </p:sp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819400" y="533400"/>
            <a:ext cx="6400800" cy="533400"/>
          </a:xfrm>
        </p:spPr>
        <p:txBody>
          <a:bodyPr>
            <a:normAutofit/>
          </a:bodyPr>
          <a:lstStyle/>
          <a:p>
            <a:pPr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  نقش شبکه های اجتماعی در وبسایت های مهندسی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2053" name="Picture 5" descr="H:\Social\twitt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971800"/>
            <a:ext cx="685800" cy="685800"/>
          </a:xfrm>
          <a:prstGeom prst="rect">
            <a:avLst/>
          </a:prstGeom>
          <a:noFill/>
        </p:spPr>
      </p:pic>
      <p:pic>
        <p:nvPicPr>
          <p:cNvPr id="2060" name="Picture 12" descr="H:\Social\faceboo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994025"/>
            <a:ext cx="739775" cy="739775"/>
          </a:xfrm>
          <a:prstGeom prst="rect">
            <a:avLst/>
          </a:prstGeom>
          <a:noFill/>
        </p:spPr>
      </p:pic>
      <p:pic>
        <p:nvPicPr>
          <p:cNvPr id="2061" name="Picture 13" descr="H:\Social\linkedin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1524000"/>
            <a:ext cx="695325" cy="695325"/>
          </a:xfrm>
          <a:prstGeom prst="rect">
            <a:avLst/>
          </a:prstGeom>
          <a:noFill/>
        </p:spPr>
      </p:pic>
      <p:pic>
        <p:nvPicPr>
          <p:cNvPr id="2063" name="Picture 15" descr="H:\Social\youtube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4572000"/>
            <a:ext cx="685800" cy="685800"/>
          </a:xfrm>
          <a:prstGeom prst="rect">
            <a:avLst/>
          </a:prstGeom>
          <a:noFill/>
        </p:spPr>
      </p:pic>
      <p:sp>
        <p:nvSpPr>
          <p:cNvPr id="21" name="Arc 20"/>
          <p:cNvSpPr/>
          <p:nvPr/>
        </p:nvSpPr>
        <p:spPr>
          <a:xfrm rot="10800000">
            <a:off x="4343400" y="2819400"/>
            <a:ext cx="2667000" cy="2133600"/>
          </a:xfrm>
          <a:prstGeom prst="arc">
            <a:avLst>
              <a:gd name="adj1" fmla="val 1557436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Arc 21"/>
          <p:cNvSpPr/>
          <p:nvPr/>
        </p:nvSpPr>
        <p:spPr>
          <a:xfrm>
            <a:off x="5791200" y="1752600"/>
            <a:ext cx="2514600" cy="1905000"/>
          </a:xfrm>
          <a:prstGeom prst="arc">
            <a:avLst>
              <a:gd name="adj1" fmla="val 16200000"/>
              <a:gd name="adj2" fmla="val 1329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Arc 23"/>
          <p:cNvSpPr/>
          <p:nvPr/>
        </p:nvSpPr>
        <p:spPr>
          <a:xfrm rot="4454338">
            <a:off x="6187805" y="2868213"/>
            <a:ext cx="2133600" cy="2057400"/>
          </a:xfrm>
          <a:prstGeom prst="arc">
            <a:avLst>
              <a:gd name="adj1" fmla="val 16834400"/>
              <a:gd name="adj2" fmla="val 142767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Arc 24"/>
          <p:cNvSpPr/>
          <p:nvPr/>
        </p:nvSpPr>
        <p:spPr>
          <a:xfrm rot="15094468">
            <a:off x="4225421" y="1768691"/>
            <a:ext cx="2409577" cy="2291491"/>
          </a:xfrm>
          <a:prstGeom prst="arc">
            <a:avLst>
              <a:gd name="adj1" fmla="val 17330908"/>
              <a:gd name="adj2" fmla="val 189075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1828800"/>
            <a:ext cx="2209800" cy="285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DELL\Desktop\rss_btn.png"/>
          <p:cNvPicPr>
            <a:picLocks noChangeAspect="1" noChangeArrowheads="1"/>
          </p:cNvPicPr>
          <p:nvPr/>
        </p:nvPicPr>
        <p:blipFill>
          <a:blip r:embed="rId9"/>
          <a:srcRect l="4579" t="2957" r="3114" b="18599"/>
          <a:stretch>
            <a:fillRect/>
          </a:stretch>
        </p:blipFill>
        <p:spPr bwMode="auto">
          <a:xfrm>
            <a:off x="5867400" y="274320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38400" y="990600"/>
            <a:ext cx="3657600" cy="5334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cs typeface="B Titr" pitchFamily="2" charset="-78"/>
              </a:rPr>
              <a:t>www.Saze808.com 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l="14444" r="15396"/>
          <a:stretch>
            <a:fillRect/>
          </a:stretch>
        </p:blipFill>
        <p:spPr bwMode="auto">
          <a:xfrm>
            <a:off x="1600200" y="1581150"/>
            <a:ext cx="5950299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38400" y="990600"/>
            <a:ext cx="3657600" cy="5334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cs typeface="B Titr" pitchFamily="2" charset="-78"/>
              </a:rPr>
              <a:t>Live.Saze808.com 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14944" r="14883"/>
          <a:stretch>
            <a:fillRect/>
          </a:stretch>
        </p:blipFill>
        <p:spPr bwMode="auto">
          <a:xfrm>
            <a:off x="1828800" y="1524000"/>
            <a:ext cx="60369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438400" y="990600"/>
            <a:ext cx="3657600" cy="533400"/>
          </a:xfrm>
        </p:spPr>
        <p:txBody>
          <a:bodyPr>
            <a:noAutofit/>
          </a:bodyPr>
          <a:lstStyle/>
          <a:p>
            <a:pPr algn="r" rtl="1"/>
            <a:r>
              <a:rPr lang="en-US" sz="2400" dirty="0" smtClean="0">
                <a:cs typeface="B Titr" pitchFamily="2" charset="-78"/>
              </a:rPr>
              <a:t>www.Civil808.com 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14389" r="15824"/>
          <a:stretch>
            <a:fillRect/>
          </a:stretch>
        </p:blipFill>
        <p:spPr bwMode="auto">
          <a:xfrm>
            <a:off x="1524000" y="1524000"/>
            <a:ext cx="6032062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743200" y="2514600"/>
            <a:ext cx="3657600" cy="533400"/>
          </a:xfrm>
        </p:spPr>
        <p:txBody>
          <a:bodyPr>
            <a:noAutofit/>
          </a:bodyPr>
          <a:lstStyle/>
          <a:p>
            <a:pPr algn="r" rtl="1"/>
            <a:r>
              <a:rPr lang="fa-IR" sz="4000" dirty="0" smtClean="0">
                <a:cs typeface="B Titr" pitchFamily="2" charset="-78"/>
              </a:rPr>
              <a:t>با تشکر از توجه شما</a:t>
            </a:r>
          </a:p>
          <a:p>
            <a:pPr rtl="1"/>
            <a:r>
              <a:rPr lang="fa-IR" dirty="0" smtClean="0">
                <a:cs typeface="B Nazanin" pitchFamily="2" charset="-78"/>
              </a:rPr>
              <a:t>منتظر برنامه های آتی ما باشید!</a:t>
            </a:r>
            <a:endParaRPr lang="fa-IR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914400" y="1600200"/>
            <a:ext cx="72390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baseline="0" dirty="0" smtClean="0">
                <a:cs typeface="B Nazanin" pitchFamily="2" charset="-78"/>
              </a:rPr>
              <a:t> تسهیل در ارائه خدمات</a:t>
            </a:r>
            <a:r>
              <a:rPr lang="fa-IR" sz="2800" dirty="0" smtClean="0">
                <a:cs typeface="B Nazanin" pitchFamily="2" charset="-78"/>
              </a:rPr>
              <a:t> با هزینه ای کمتر برای طیف وسیعی از افراد</a:t>
            </a:r>
          </a:p>
          <a:p>
            <a:pPr algn="r" rtl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defRPr/>
            </a:pPr>
            <a:r>
              <a:rPr lang="fa-IR" sz="2800" dirty="0" smtClean="0">
                <a:cs typeface="B Nazanin" pitchFamily="2" charset="-78"/>
              </a:rPr>
              <a:t> به </a:t>
            </a:r>
            <a:r>
              <a:rPr lang="fa-IR" sz="2800" dirty="0" smtClean="0">
                <a:cs typeface="B Nazanin" pitchFamily="2" charset="-78"/>
              </a:rPr>
              <a:t>روز ماندن تخصص مهندسان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خارج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B Nazanin" pitchFamily="2" charset="-78"/>
              </a:rPr>
              <a:t> بودن مزایای آموزش از بعد زمان و مکان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dirty="0" smtClean="0">
                <a:cs typeface="B Nazanin" pitchFamily="2" charset="-78"/>
              </a:rPr>
              <a:t> کارایی بیشتر به جهت انتقال فرهنگ مدرک گرایی به علم محوری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چرا  آموزش مجازی؟</a:t>
            </a:r>
            <a:endParaRPr lang="fa-IR" sz="2400" dirty="0">
              <a:cs typeface="B Tit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609600" y="762000"/>
          <a:ext cx="8153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 رادیو اینترنتی</a:t>
            </a:r>
          </a:p>
          <a:p>
            <a:pPr algn="r" rtl="1"/>
            <a:r>
              <a:rPr lang="fa-IR" sz="2400" dirty="0" smtClean="0">
                <a:cs typeface="B Titr" pitchFamily="2" charset="-78"/>
              </a:rPr>
              <a:t>   پخش زنده کنفرانس ها و سمینار های عمرانی کشور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2209800"/>
            <a:ext cx="72390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اطلاع رسانی سمینار ها و کنفرانس های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داخلی و بین المللی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dirty="0" smtClean="0">
                <a:cs typeface="B Nazanin" pitchFamily="2" charset="-78"/>
              </a:rPr>
              <a:t> آموزش موضوعات تخصصی مهندسی عمران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مصاحبه های تخصصی با اساتید و مهندسان اجرایی عمران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dirty="0" smtClean="0">
                <a:cs typeface="B Nazanin" pitchFamily="2" charset="-78"/>
              </a:rPr>
              <a:t> بررسی پروژه های مهندسی بزرگ کشور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dirty="0" smtClean="0">
                <a:cs typeface="B Nazanin" pitchFamily="2" charset="-78"/>
              </a:rPr>
              <a:t>گزارش رادیویی از کنفرانس های رسمی کشور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رادیو 808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رادیو پادکست هفتگی + رادیو سمیر</a:t>
            </a:r>
            <a:endParaRPr lang="fa-IR" sz="2400" dirty="0">
              <a:cs typeface="B Titr" pitchFamily="2" charset="-78"/>
            </a:endParaRPr>
          </a:p>
        </p:txBody>
      </p:sp>
      <p:pic>
        <p:nvPicPr>
          <p:cNvPr id="5122" name="Picture 2" descr="E:\Other Civil\E-Learning\Podcast\Radio808\9-11-14-Seri2-Earthquake\Interview-Prof.Takada\Prof.Takad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487" y="1523597"/>
            <a:ext cx="2017713" cy="3734203"/>
          </a:xfrm>
          <a:prstGeom prst="rect">
            <a:avLst/>
          </a:prstGeom>
          <a:noFill/>
        </p:spPr>
      </p:pic>
      <p:pic>
        <p:nvPicPr>
          <p:cNvPr id="5123" name="Picture 3" descr="E:\Other Civil\E-Learning\Podcast\Radio808\12-12-5-Seri2-Mohandesi\Interview(Milad Tower)\Final Pics\Po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3810000"/>
            <a:ext cx="2928938" cy="2428983"/>
          </a:xfrm>
          <a:prstGeom prst="rect">
            <a:avLst/>
          </a:prstGeom>
          <a:noFill/>
        </p:spPr>
      </p:pic>
      <p:pic>
        <p:nvPicPr>
          <p:cNvPr id="5124" name="Picture 4" descr="E:\Other Civil\E-Learning\Podcast\Radio808\12-12-5-Seri2-Mohandesi\Interview(Milad Tower)\Final Pics\Po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1600200"/>
            <a:ext cx="3748088" cy="2117426"/>
          </a:xfrm>
          <a:prstGeom prst="rect">
            <a:avLst/>
          </a:prstGeom>
          <a:noFill/>
        </p:spPr>
      </p:pic>
      <p:pic>
        <p:nvPicPr>
          <p:cNvPr id="5125" name="Picture 5" descr="E:\Other Civil\E-Learning\Podcast\Interview\1-Dr. Ramzenianpor\Final Pic\R4.JPG"/>
          <p:cNvPicPr>
            <a:picLocks noChangeAspect="1" noChangeArrowheads="1"/>
          </p:cNvPicPr>
          <p:nvPr/>
        </p:nvPicPr>
        <p:blipFill>
          <a:blip r:embed="rId7"/>
          <a:srcRect t="40044" r="32067"/>
          <a:stretch>
            <a:fillRect/>
          </a:stretch>
        </p:blipFill>
        <p:spPr bwMode="auto">
          <a:xfrm>
            <a:off x="6477000" y="1752600"/>
            <a:ext cx="1981200" cy="2624138"/>
          </a:xfrm>
          <a:prstGeom prst="rect">
            <a:avLst/>
          </a:prstGeom>
          <a:noFill/>
        </p:spPr>
      </p:pic>
      <p:pic>
        <p:nvPicPr>
          <p:cNvPr id="5126" name="Picture 6" descr="E:\Other Civil\E-Learning\Podcast\Interview\1-Dr. Ramzenianpor\Final Pic\R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733800"/>
            <a:ext cx="2895600" cy="193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پخش </a:t>
            </a:r>
            <a:r>
              <a:rPr lang="fa-IR" sz="2400" dirty="0" smtClean="0">
                <a:cs typeface="B Titr" pitchFamily="2" charset="-78"/>
              </a:rPr>
              <a:t>زنده کنفرانس ها و سمینار </a:t>
            </a:r>
            <a:r>
              <a:rPr lang="fa-IR" sz="2400" dirty="0" smtClean="0">
                <a:cs typeface="B Titr" pitchFamily="2" charset="-78"/>
              </a:rPr>
              <a:t>ها</a:t>
            </a:r>
          </a:p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با همکاری انجمن های علمی آموزشی  عمرانی کشور</a:t>
            </a:r>
          </a:p>
          <a:p>
            <a:pPr algn="r" rtl="1">
              <a:buFont typeface="Wingdings" pitchFamily="2" charset="2"/>
              <a:buChar char="§"/>
            </a:pPr>
            <a:endParaRPr lang="fa-IR" sz="2400" dirty="0">
              <a:cs typeface="B Titr" pitchFamily="2" charset="-78"/>
            </a:endParaRPr>
          </a:p>
        </p:txBody>
      </p:sp>
      <p:pic>
        <p:nvPicPr>
          <p:cNvPr id="6146" name="Picture 2" descr="E:\Other Civil\E-Learning\Webinar-Web Conferences\ICI-14.10\ICI-Interview Podcast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752600"/>
            <a:ext cx="3028950" cy="3264890"/>
          </a:xfrm>
          <a:prstGeom prst="rect">
            <a:avLst/>
          </a:prstGeom>
          <a:noFill/>
        </p:spPr>
      </p:pic>
      <p:pic>
        <p:nvPicPr>
          <p:cNvPr id="6147" name="Picture 3" descr="E:\Other Civil\E-Learning\Webinar-Web Conferences\ICI-14.10\ICI-Interview Podcast\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524000"/>
            <a:ext cx="3957638" cy="2638425"/>
          </a:xfrm>
          <a:prstGeom prst="rect">
            <a:avLst/>
          </a:prstGeom>
          <a:noFill/>
        </p:spPr>
      </p:pic>
      <p:pic>
        <p:nvPicPr>
          <p:cNvPr id="6148" name="Picture 4" descr="E:\Other Civil\E-Learning\Webinar-Web Conferences\ICI-14.10\ICI-Interview Podcast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3657600"/>
            <a:ext cx="3841750" cy="2561167"/>
          </a:xfrm>
          <a:prstGeom prst="rect">
            <a:avLst/>
          </a:prstGeom>
          <a:noFill/>
        </p:spPr>
      </p:pic>
      <p:pic>
        <p:nvPicPr>
          <p:cNvPr id="6149" name="Picture 5" descr="E:\Other Civil\E-Learning\Grafist-logo\Sponcers\ici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67600" y="1828800"/>
            <a:ext cx="828675" cy="714375"/>
          </a:xfrm>
          <a:prstGeom prst="rect">
            <a:avLst/>
          </a:prstGeom>
          <a:noFill/>
        </p:spPr>
      </p:pic>
      <p:pic>
        <p:nvPicPr>
          <p:cNvPr id="6150" name="Picture 6" descr="E:\Other Civil\E-Learning\Grafist-logo\Sponcers\ieea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67600" y="3048000"/>
            <a:ext cx="817562" cy="804863"/>
          </a:xfrm>
          <a:prstGeom prst="rect">
            <a:avLst/>
          </a:prstGeom>
          <a:noFill/>
        </p:spPr>
      </p:pic>
      <p:pic>
        <p:nvPicPr>
          <p:cNvPr id="6152" name="Picture 8" descr="E:\Other Civil\E-Learning\Grafist-logo\Sponcers\retrofitting.i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70763" y="4205740"/>
            <a:ext cx="935037" cy="111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 انتشارات مجازی</a:t>
            </a:r>
          </a:p>
          <a:p>
            <a:pPr algn="r" rtl="1"/>
            <a:r>
              <a:rPr lang="fa-IR" sz="2400" dirty="0" smtClean="0">
                <a:cs typeface="B Titr" pitchFamily="2" charset="-78"/>
              </a:rPr>
              <a:t>  کتاب الکترونیکی و مجله اینترنتی مهندسی عمران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66800" y="2057400"/>
            <a:ext cx="72390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9600" y="2209800"/>
            <a:ext cx="77724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مزیت انتشار کتاب های الکترونیکی نسبت به انتشار حقیقی ک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تاب ها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baseline="0" dirty="0" smtClean="0">
                <a:cs typeface="B Nazanin" pitchFamily="2" charset="-78"/>
              </a:rPr>
              <a:t> گسترش فرهنگ کتابخوانی</a:t>
            </a:r>
            <a:r>
              <a:rPr lang="fa-IR" sz="2800" dirty="0" smtClean="0">
                <a:cs typeface="B Nazanin" pitchFamily="2" charset="-78"/>
              </a:rPr>
              <a:t> الکترونیکی میان مهندسان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smtClean="0">
                <a:cs typeface="B Nazanin" pitchFamily="2" charset="-78"/>
              </a:rPr>
              <a:t> سهولت دسترسی به انواع کتاب ها</a:t>
            </a:r>
            <a:endParaRPr lang="fa-IR" sz="2800" dirty="0" smtClean="0">
              <a:cs typeface="B Nazani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 و رایگان بودن کتاب ها !</a:t>
            </a: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آموزشگاه مجازی</a:t>
            </a:r>
          </a:p>
          <a:p>
            <a:pPr algn="r" rtl="1"/>
            <a:r>
              <a:rPr lang="fa-IR" sz="2400" dirty="0" smtClean="0">
                <a:cs typeface="B Titr" pitchFamily="2" charset="-78"/>
              </a:rPr>
              <a:t>   همخرید عمرانی-(ثبت نام دوره های آموزشی)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14400" y="1981200"/>
            <a:ext cx="72390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برگزاری کلاس های آنلاین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dirty="0" smtClean="0">
                <a:cs typeface="B Nazanin" pitchFamily="2" charset="-78"/>
              </a:rPr>
              <a:t> همکاری با موسسات و آموزشگاه های عمرانی کشور در سیستم همخرید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برگزاری مشترک دوره های آنلاین با موسسات آموزشی 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کشور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lang="fa-IR" sz="2800" dirty="0" smtClean="0">
                <a:cs typeface="B Nazanin" pitchFamily="2" charset="-78"/>
              </a:rPr>
              <a:t> </a:t>
            </a:r>
            <a:r>
              <a:rPr lang="fa-IR" sz="2800" dirty="0" smtClean="0">
                <a:cs typeface="B Nazanin" pitchFamily="2" charset="-78"/>
              </a:rPr>
              <a:t>سهولت دسترسی همگان از آموزش های دانشگاهی و اجرایی</a:t>
            </a:r>
            <a:endParaRPr kumimoji="0" lang="fa-I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Other Civil\E-Learning\Grafist-logo\Saze808-Civil808Logo\dem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562600"/>
            <a:ext cx="2502122" cy="912813"/>
          </a:xfrm>
          <a:prstGeom prst="rect">
            <a:avLst/>
          </a:prstGeom>
          <a:noFill/>
        </p:spPr>
      </p:pic>
      <p:pic>
        <p:nvPicPr>
          <p:cNvPr id="1029" name="Picture 5" descr="E:\Other Civil\E-Learning\Grafist-logo\Saze808-Civil808Logo\saze_logo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81000"/>
            <a:ext cx="2362200" cy="1026202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62200" y="457200"/>
            <a:ext cx="6400800" cy="5334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§"/>
            </a:pPr>
            <a:r>
              <a:rPr lang="fa-IR" sz="2400" dirty="0" smtClean="0">
                <a:cs typeface="B Titr" pitchFamily="2" charset="-78"/>
              </a:rPr>
              <a:t> تیم طراحی مشاوره 808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143000" y="1295400"/>
            <a:ext cx="7239000" cy="40386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همکاری با شرکت های فنی مهندسی داخل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 Nazanin" pitchFamily="2" charset="-78"/>
              </a:rPr>
              <a:t> و کشور کشور در طرح و محاسبه سازه ها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Arial" pitchFamily="34" charset="0"/>
              <a:buChar char="•"/>
              <a:tabLst/>
              <a:defRPr/>
            </a:pPr>
            <a:endParaRPr kumimoji="0" lang="fa-I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j-cs"/>
            </a:endParaRPr>
          </a:p>
        </p:txBody>
      </p:sp>
      <p:pic>
        <p:nvPicPr>
          <p:cNvPr id="3074" name="Picture 2" descr="E:\Other Civil\Civil Pic\Steel Pics for Book\a1\steel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031797"/>
            <a:ext cx="4419600" cy="3479854"/>
          </a:xfrm>
          <a:prstGeom prst="rect">
            <a:avLst/>
          </a:prstGeom>
          <a:noFill/>
        </p:spPr>
      </p:pic>
      <p:pic>
        <p:nvPicPr>
          <p:cNvPr id="3075" name="Picture 3" descr="E:\Other Civil\Civil Pic\Steel Pics for Book\Mohaseba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2209800"/>
            <a:ext cx="3397250" cy="285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6">
      <a:dk1>
        <a:sysClr val="windowText" lastClr="000000"/>
      </a:dk1>
      <a:lt1>
        <a:sysClr val="window" lastClr="FFFFFF"/>
      </a:lt1>
      <a:dk2>
        <a:srgbClr val="C6D9F0"/>
      </a:dk2>
      <a:lt2>
        <a:srgbClr val="FFFFFF"/>
      </a:lt2>
      <a:accent1>
        <a:srgbClr val="FFFFFF"/>
      </a:accent1>
      <a:accent2>
        <a:srgbClr val="394AE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393</TotalTime>
  <Words>299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اولین همایش ساخت و ساز در فضای مجازی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56</cp:revision>
  <dcterms:created xsi:type="dcterms:W3CDTF">2006-08-16T00:00:00Z</dcterms:created>
  <dcterms:modified xsi:type="dcterms:W3CDTF">2012-03-06T23:13:51Z</dcterms:modified>
</cp:coreProperties>
</file>